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986" r:id="rId3"/>
    <p:sldId id="996" r:id="rId4"/>
    <p:sldId id="991" r:id="rId5"/>
    <p:sldId id="992" r:id="rId6"/>
    <p:sldId id="993" r:id="rId7"/>
    <p:sldId id="989" r:id="rId8"/>
    <p:sldId id="994" r:id="rId9"/>
    <p:sldId id="995" r:id="rId10"/>
    <p:sldId id="997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3  Our animal friends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听力专项提优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h14.jpg" descr="id:21474950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80728"/>
            <a:ext cx="11305256" cy="438379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340875" y="883082"/>
            <a:ext cx="822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hair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62303" y="2492896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long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426799" y="2323242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help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66128" y="3861048"/>
            <a:ext cx="10054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jump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615990" y="4797152"/>
            <a:ext cx="801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well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58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选出所听句子中包含的单词。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fingers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feet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49657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fast	B. first				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496570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496570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49657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five	B. have				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</a:p>
        </p:txBody>
      </p:sp>
      <p:sp>
        <p:nvSpPr>
          <p:cNvPr id="3" name="矩形 2"/>
          <p:cNvSpPr/>
          <p:nvPr/>
        </p:nvSpPr>
        <p:spPr>
          <a:xfrm>
            <a:off x="622598" y="1987348"/>
            <a:ext cx="333937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 fish has no feet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9606" y="3139476"/>
            <a:ext cx="381707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 horse can run fast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9606" y="4346520"/>
            <a:ext cx="244810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Give it a cake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0049" y="147623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9630" y="27260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9111" y="3869594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 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7576"/>
            <a:ext cx="11485848" cy="193899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495935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hard	B. hand				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card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495935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495935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singer                     B. fine				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fingers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3098" y="1737140"/>
            <a:ext cx="369190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Their bodies are hard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0590" y="2978368"/>
            <a:ext cx="528542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How many fingers do you have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57622" y="11781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06872" y="23852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26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3844" y="298817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781" y="1473774"/>
            <a:ext cx="11008850" cy="152317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4566" y="3489389"/>
            <a:ext cx="6092825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 bird has a big mouth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 like sunny weather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 dog can’t talk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These fish have no legs or arms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He has some toy cars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70670" y="308605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60329" y="308605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02195" y="308605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140849" y="308605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631710" y="306896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780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听一段对话，完成第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1988840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have an animal friend, Peter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do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it have a long tail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four legs and a short tail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68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Peter have an animal friend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he does.	B. No, he doesn’t.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We don’t know.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Peter’s animal friend have a short tail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it does.	B. No, it doesn’t.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We don’t know.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47604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Peter’s animal friend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55800"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rabbit.	B. A monkey.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55800"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giraffe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长颈鹿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9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1638" y="270892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0630" y="455549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759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听一段对话，完成第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80936" y="1404002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 the farm is so big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there are some pigs on the farm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big ears and noses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some cows over there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big bodies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and have a look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51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are the speakers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说话者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They are in a zoo.	B. They are in a school.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They are on a farm.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animals have big bodies in the dialogue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Chickens.	B. Cows.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Horses.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15418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9176" y="27638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547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完成思维导图。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213761" y="828166"/>
            <a:ext cx="3665855" cy="50165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89482" y="1988840"/>
            <a:ext cx="11485848" cy="453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Lions are big cats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brown or grey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a big mouth, two small eyes and two small ears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four legs and a long tail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Male lions have long hair around their necks, but females don’t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Lions live in groups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3 to 40 lions in a group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mums, aunts, sisters, babies and one or two males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help each other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Lions like eating meat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run very fast and jump far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they can see at night and can hear very well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they are good at hunting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73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270</Words>
  <Application>Microsoft Office PowerPoint</Application>
  <PresentationFormat>自定义</PresentationFormat>
  <Paragraphs>75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338</cp:revision>
  <dcterms:created xsi:type="dcterms:W3CDTF">2020-11-06T05:24:00Z</dcterms:created>
  <dcterms:modified xsi:type="dcterms:W3CDTF">2025-05-27T10:05:06Z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